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dara" panose="020E0502030303020204" pitchFamily="34" charset="0"/>
      <p:regular r:id="rId28"/>
      <p:bold r:id="rId29"/>
      <p:italic r:id="rId30"/>
      <p:boldItalic r:id="rId31"/>
    </p:embeddedFont>
    <p:embeddedFont>
      <p:font typeface="Merriweather Sans" pitchFamily="2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BN8CJ4B7G64G2bEy2TF97pGnl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¿Cuántos datos se generan en internet en 1 minuto?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2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4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5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5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3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6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7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7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 blanco">
  <p:cSld name="3_En blanc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8" descr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ólo el título">
  <p:cSld name="5_Sólo el títul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>
  <p:cSld name="4_En blanc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0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4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2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4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37" name="Google Shape;37;p26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8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 b="1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0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de disco y rendimiento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rendimiento del disco también ha aumentado en los últimos 15 años. 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Desafortunadamente, las tasas de transferencia no han seguido el ritmo de la capacidad.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" y="3326669"/>
            <a:ext cx="842010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acceso a los datos es el cuello de botella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 podemos procesar los datos más rápidamente, el acceso es lento.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es cierto tanto para lecturas como para escrituras.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la lectura de un solo disco de 3TB toma casi cuatro horas.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podemos procesar los datos hasta que los hayamos leído.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limitados por la velocidad de un solo disco.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Veremos la solución de Hadoop más adelante.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primero examinaremos cómo procesamos grandes cantidades de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Computación monolítica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Tradicionalmente, el cálculo ha sido vinculado al procesador.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intenso sobre pequeñas cantidades de datos.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décadas, el objetivo era una máquina más grande y más poderosa.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 más rápido, más memoria RAM.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enfoque tiene limitaciones.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costo.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limitada.</a:t>
            </a:r>
            <a:endParaRPr/>
          </a:p>
        </p:txBody>
      </p:sp>
      <p:pic>
        <p:nvPicPr>
          <p:cNvPr id="231" name="Google Shape;231;p12" descr="page28image61936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9691" y="4990634"/>
            <a:ext cx="1997109" cy="175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caso de los sistemas distribuidos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927" y="1657853"/>
            <a:ext cx="57150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44" name="Google Shape;244;p14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Computación distribuida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procesamiento moderno a gran escala se distribuye entre las máquinas.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cientos o miles de nodos.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marcos comunes incluyen MPI, PVM y Condor.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centra en la distribución de la carga de trabajo de procesamiento.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Poderosos nodos de cómputo.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separados para almacenamiento de datos.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Conexiones de red rápidas para conectarlas.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procesamiento de computación distribuida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típico de procesamiento.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1: Copie los datos de entrada del almacenamiento al nodo de cómputo.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2: Realizar el procesamiento necesario.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3: Copie los datos de salida de nuevo al almacenamiento.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funciona bien con cantidades relativamente pequeñas de datos.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decir, donde el paso 2 domina la ejecución global.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850" y="3090620"/>
            <a:ext cx="57023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57" name="Google Shape;257;p16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de datos, “el cuello de botella”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 modelo no se escala con grandes cantidades de datos.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tiempo invertido en copiar datos que en procesarlos.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Llevar datos a los procesadores es el cuello de botella.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Crece peor a medida que se agregan más nodos de cómputo.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 compitiendo por el mismo ancho de banda.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nodos de cómputo se hacen hambrientos de datos.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Complejidad de la computación distribuida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sistemas distribuidos pagan por la escalabilidad agregando complejidad.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 parte de esta complejidad implica.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Disponibilidad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Consistencia de los datos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sincronización de eventos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de ancho de banda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Fallo parcial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Fallos en cascada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son a menudo más difíciles que el problema original.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manejo de errores a menudo representa la mayoría del código.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Requisitos del sistema: manejo de fallas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falla es inevitable.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Debemos esforzarnos por manejarla bien.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solución ideal debe tener (al menos) estas funciones adecuadas.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 de manejo de fallas de un sistema distribuido ideal: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00" y="3761030"/>
            <a:ext cx="89662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requisitos del sistema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horizontal lineal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nuevos nodos debería agregar capacidad de carga proporcional.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Evite la contención usando una arquitectura de "nada compartido”.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ser capaz de expandir el cluster a un costo razonable.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Trabajos ejecutados en aislamiento relativo.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resultados deben ser independientes de otros trabajos que se ejecuten simultáneamente.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Aunque el rendimiento puede verse afectado por otros trabajos.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programación simple.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 apoyar un lenguaje ampliamente utilizado.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API debe ser relativamente fácil de aprender.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aborda estos requisitos.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 Big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Hadoop: una solución radical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computación distribuida tradicional frecuentemente involucra: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 compleja que requiere sincronización explícita.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costoso y especializado tolerante a fallas.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de almacenamiento de alto rendimiento con redundancia incorporada.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toma un enfoque radicalmente diferente.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Inspirado en la arquitectura GFS y MapReduce de Google.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nuevo enfoque aborda los problemas descritos anteriormente.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556054" y="1196188"/>
            <a:ext cx="8130746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Hoy estamos generando más datos que nunca.</a:t>
            </a:r>
          </a:p>
          <a:p>
            <a:pPr lvl="0"/>
            <a:r>
              <a:rPr lang="es-CL" sz="1800" dirty="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computación monolítica es limitada, mientras que el procesamiento distribuido puede escalar de manera más rápida.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el Big Data.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qué se necesita Hadoop.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problemas resuelve Hadoop.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comprende Hadoop y su ecosistema.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diluvio de datos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generando más datos que nunca: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Transacciones financieras.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de sensores.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Registros del servidor.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Correo electrónico y mensajes de texto.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Medios de comunicación social.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897" y="296033"/>
            <a:ext cx="5584206" cy="646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964" y="4434665"/>
            <a:ext cx="1737692" cy="17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7231" y="4434665"/>
            <a:ext cx="2109541" cy="208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diluvio de datos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estamos generando datos más rápido que nunca: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Internet ubicua.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 generado por el usuario.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todos los días: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 procesa 500 millones de mensajes.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usuarios de Facebook generan 4.5 mil millones de comentarios y "Me gusta".</a:t>
            </a:r>
            <a:endParaRPr/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7344" y="4434665"/>
            <a:ext cx="1737692" cy="1737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197" name="Google Shape;197;p7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son el valor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dato tiene muchas aplicaciones valiosas.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Marketing.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 de productos.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Pronósticos de demanda.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fraude.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muchos más...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procesarlos para extraer ese valor.</a:t>
            </a:r>
            <a:endParaRPr/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0" y="4434665"/>
            <a:ext cx="3352800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 de procesamiento de datos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podemos procesar toda esa información?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realidad hay dos problemas.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de datos a gran escala.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datos a gran escala.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Big Data</a:t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 de disco y precio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 generando más datos que nunca. 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Afortunadamente, el tamaño y el costo de almacenamiento han mantenido el ritmo.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capacidad ha aumentado mientras que el precio ha disminuido.</a:t>
            </a:r>
            <a:endParaRPr/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827" y="3603668"/>
            <a:ext cx="6299200" cy="1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1102</Words>
  <Application>Microsoft Macintosh PowerPoint</Application>
  <PresentationFormat>Presentación en pantalla (4:3)</PresentationFormat>
  <Paragraphs>158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Candara</vt:lpstr>
      <vt:lpstr>Calibri</vt:lpstr>
      <vt:lpstr>Open Sans</vt:lpstr>
      <vt:lpstr>Arial</vt:lpstr>
      <vt:lpstr>Merriweather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Macarena Trujillo V.</dc:creator>
  <cp:lastModifiedBy>Nicolas A Lecaros M</cp:lastModifiedBy>
  <cp:revision>2</cp:revision>
  <dcterms:created xsi:type="dcterms:W3CDTF">2014-04-29T13:43:09Z</dcterms:created>
  <dcterms:modified xsi:type="dcterms:W3CDTF">2019-12-16T03:46:02Z</dcterms:modified>
</cp:coreProperties>
</file>